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C7C97F-29AF-421E-A9E5-92A2B5C0D76D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1BB01C-F51F-45B5-B095-B2044C6F669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3500438"/>
            <a:ext cx="7772400" cy="28180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Тема: «Имя существительное. Повторение.»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428736"/>
            <a:ext cx="7772400" cy="164307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Arial Black" pitchFamily="34" charset="0"/>
              </a:rPr>
              <a:t>Урок по русскому языку</a:t>
            </a:r>
          </a:p>
          <a:p>
            <a:pPr algn="ctr"/>
            <a:r>
              <a:rPr lang="ru-RU" sz="4000" dirty="0" smtClean="0">
                <a:latin typeface="Arial Black" pitchFamily="34" charset="0"/>
              </a:rPr>
              <a:t>6 класс </a:t>
            </a:r>
            <a:endParaRPr lang="ru-RU" sz="4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082366"/>
          </a:xfrm>
        </p:spPr>
        <p:txBody>
          <a:bodyPr>
            <a:normAutofit/>
          </a:bodyPr>
          <a:lstStyle/>
          <a:p>
            <a:r>
              <a:rPr lang="ru-RU" b="1" dirty="0" smtClean="0"/>
              <a:t>Тип урока: </a:t>
            </a:r>
            <a:r>
              <a:rPr lang="ru-RU" dirty="0" smtClean="0"/>
              <a:t>урок повторения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Цель урока: </a:t>
            </a:r>
            <a:r>
              <a:rPr lang="ru-RU" dirty="0" smtClean="0"/>
              <a:t>обобщение и  закрепление знаний об имени существительном.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 урока: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Обучающая:</a:t>
            </a:r>
            <a:r>
              <a:rPr lang="ru-RU" dirty="0" smtClean="0"/>
              <a:t> углубить знания о собственных и нарицательных именах существительных.</a:t>
            </a:r>
          </a:p>
          <a:p>
            <a:r>
              <a:rPr lang="ru-RU" b="1" dirty="0" smtClean="0"/>
              <a:t>Развивающая:</a:t>
            </a:r>
            <a:r>
              <a:rPr lang="ru-RU" dirty="0" smtClean="0"/>
              <a:t> развить орфографическую зоркость; развить умение правильно определять морфологические признаки ИС.</a:t>
            </a:r>
          </a:p>
          <a:p>
            <a:r>
              <a:rPr lang="ru-RU" b="1" dirty="0" smtClean="0"/>
              <a:t>Воспитательная:</a:t>
            </a:r>
            <a:r>
              <a:rPr lang="ru-RU" dirty="0" smtClean="0"/>
              <a:t> воспитать чувство ответственности за выполняемую работу; воспитывать нравственный потенциал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Планируемые результаты: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2"/>
          <a:ext cx="8258205" cy="4471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35"/>
                <a:gridCol w="2752735"/>
                <a:gridCol w="2752735"/>
              </a:tblGrid>
              <a:tr h="1362939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Предметные 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Личностные 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err="1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Метапредметные</a:t>
                      </a:r>
                      <a:r>
                        <a:rPr lang="ru-RU" sz="320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3200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45542">
                <a:tc>
                  <a:txBody>
                    <a:bodyPr/>
                    <a:lstStyle/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.Научить анализировать и характеризовать значение и морфологические признаки имён существительных.</a:t>
                      </a:r>
                    </a:p>
                    <a:p>
                      <a:pPr lvl="0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.Повторить изученное об имени существительном, его синтаксическую принадлежность.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Помогать осознавать эстетическую ценность русского языка, стремиться к речевому самосовершенствованию, развивать языковые творческие способности.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Научить анализировать, сравнивать, обобщать, устанавливать причинно-следственные связи, строить рассуждение, воспринимать и вычленять нужную информацию на слух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 1. Организация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636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наводящим вопросам учащиеся формулируют тему и задачи урока.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помочь учащимся самостоятельно определить тему урока и сформулировать задачи.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Этап 2. Актуализация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 деятельности: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фронтальный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вспомнить все морфологические признаки имени существительного.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Этап 3. Открытие нового знания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 деятельности: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групповой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работа в парах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индивидуальный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применить теоретические знания на практике.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Этап 4. Закрепление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Выполнение тестов.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Тест№11. «Имя существительное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Повторение изученного в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5 классе».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Вид деятельности: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индивидуальный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Задача: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оценить уровень усвоения знаний учащихся.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Этап 5-6. Домашнее задание. Рефлексия.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Вид деятельности: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фронтальный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Учащиеся заполняют таблицу «Морфологические признаки имени существительного».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249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Тема: «Имя существительное. Повторение.»</vt:lpstr>
      <vt:lpstr>Тип урока: урок повторения   Цель урока: обобщение и  закрепление знаний об имени существительном.</vt:lpstr>
      <vt:lpstr>Задачи урока:</vt:lpstr>
      <vt:lpstr>Планируемые результаты:</vt:lpstr>
      <vt:lpstr>Этап 1. Организация урока</vt:lpstr>
      <vt:lpstr> Этап 2. Актуализация </vt:lpstr>
      <vt:lpstr>Этап 3. Открытие нового знания</vt:lpstr>
      <vt:lpstr>Этап 4. Закрепление </vt:lpstr>
      <vt:lpstr>Этап 5-6. Домашнее задание. Рефлексия.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«Имя существительное. Повторение.»</dc:title>
  <dc:creator>Екатерина</dc:creator>
  <cp:lastModifiedBy>Екатерина</cp:lastModifiedBy>
  <cp:revision>7</cp:revision>
  <dcterms:created xsi:type="dcterms:W3CDTF">2017-12-07T08:31:00Z</dcterms:created>
  <dcterms:modified xsi:type="dcterms:W3CDTF">2017-12-12T10:59:15Z</dcterms:modified>
</cp:coreProperties>
</file>